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rusher Cyrillic" charset="1" panose="00000500000000000000"/>
      <p:regular r:id="rId7"/>
    </p:embeddedFont>
    <p:embeddedFont>
      <p:font typeface="Helvetica World Bold" charset="1" panose="020B0800040000020004"/>
      <p:regular r:id="rId8"/>
    </p:embeddedFont>
    <p:embeddedFont>
      <p:font typeface="Helvetica World" charset="1" panose="020B0500040000020004"/>
      <p:regular r:id="rId9"/>
    </p:embeddedFont>
    <p:embeddedFont>
      <p:font typeface="Helvetica World Italics" charset="1" panose="020B0500040000090004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4135">
            <a:off x="-799643" y="1651310"/>
            <a:ext cx="15931890" cy="4122377"/>
          </a:xfrm>
          <a:custGeom>
            <a:avLst/>
            <a:gdLst/>
            <a:ahLst/>
            <a:cxnLst/>
            <a:rect r="r" b="b" t="t" l="l"/>
            <a:pathLst>
              <a:path h="4122377" w="15931890">
                <a:moveTo>
                  <a:pt x="0" y="0"/>
                </a:moveTo>
                <a:lnTo>
                  <a:pt x="15931889" y="0"/>
                </a:lnTo>
                <a:lnTo>
                  <a:pt x="15931889" y="4122377"/>
                </a:lnTo>
                <a:lnTo>
                  <a:pt x="0" y="4122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301">
            <a:off x="14026979" y="1212171"/>
            <a:ext cx="15931890" cy="4122377"/>
          </a:xfrm>
          <a:custGeom>
            <a:avLst/>
            <a:gdLst/>
            <a:ahLst/>
            <a:cxnLst/>
            <a:rect r="r" b="b" t="t" l="l"/>
            <a:pathLst>
              <a:path h="4122377" w="15931890">
                <a:moveTo>
                  <a:pt x="0" y="0"/>
                </a:moveTo>
                <a:lnTo>
                  <a:pt x="15931890" y="0"/>
                </a:lnTo>
                <a:lnTo>
                  <a:pt x="15931890" y="4122377"/>
                </a:lnTo>
                <a:lnTo>
                  <a:pt x="0" y="4122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941347">
            <a:off x="-5950394" y="33642240"/>
            <a:ext cx="14685161" cy="11828230"/>
          </a:xfrm>
          <a:custGeom>
            <a:avLst/>
            <a:gdLst/>
            <a:ahLst/>
            <a:cxnLst/>
            <a:rect r="r" b="b" t="t" l="l"/>
            <a:pathLst>
              <a:path h="11828230" w="14685161">
                <a:moveTo>
                  <a:pt x="0" y="0"/>
                </a:moveTo>
                <a:lnTo>
                  <a:pt x="14685161" y="0"/>
                </a:lnTo>
                <a:lnTo>
                  <a:pt x="14685161" y="11828230"/>
                </a:lnTo>
                <a:lnTo>
                  <a:pt x="0" y="1182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-4941347">
            <a:off x="-7014554" y="19794196"/>
            <a:ext cx="14685161" cy="11828230"/>
          </a:xfrm>
          <a:custGeom>
            <a:avLst/>
            <a:gdLst/>
            <a:ahLst/>
            <a:cxnLst/>
            <a:rect r="r" b="b" t="t" l="l"/>
            <a:pathLst>
              <a:path h="11828230" w="14685161">
                <a:moveTo>
                  <a:pt x="14685161" y="11828230"/>
                </a:moveTo>
                <a:lnTo>
                  <a:pt x="0" y="11828230"/>
                </a:lnTo>
                <a:lnTo>
                  <a:pt x="0" y="0"/>
                </a:lnTo>
                <a:lnTo>
                  <a:pt x="14685161" y="0"/>
                </a:lnTo>
                <a:lnTo>
                  <a:pt x="14685161" y="1182823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903024">
            <a:off x="20975459" y="36784741"/>
            <a:ext cx="14685161" cy="11828230"/>
          </a:xfrm>
          <a:custGeom>
            <a:avLst/>
            <a:gdLst/>
            <a:ahLst/>
            <a:cxnLst/>
            <a:rect r="r" b="b" t="t" l="l"/>
            <a:pathLst>
              <a:path h="11828230" w="14685161">
                <a:moveTo>
                  <a:pt x="0" y="0"/>
                </a:moveTo>
                <a:lnTo>
                  <a:pt x="14685161" y="0"/>
                </a:lnTo>
                <a:lnTo>
                  <a:pt x="14685161" y="11828229"/>
                </a:lnTo>
                <a:lnTo>
                  <a:pt x="0" y="1182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903024">
            <a:off x="22524724" y="23336966"/>
            <a:ext cx="14685161" cy="11828230"/>
          </a:xfrm>
          <a:custGeom>
            <a:avLst/>
            <a:gdLst/>
            <a:ahLst/>
            <a:cxnLst/>
            <a:rect r="r" b="b" t="t" l="l"/>
            <a:pathLst>
              <a:path h="11828230" w="14685161">
                <a:moveTo>
                  <a:pt x="0" y="0"/>
                </a:moveTo>
                <a:lnTo>
                  <a:pt x="14685161" y="0"/>
                </a:lnTo>
                <a:lnTo>
                  <a:pt x="14685161" y="11828229"/>
                </a:lnTo>
                <a:lnTo>
                  <a:pt x="0" y="1182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566337" y="15063780"/>
            <a:ext cx="16128126" cy="5161000"/>
          </a:xfrm>
          <a:custGeom>
            <a:avLst/>
            <a:gdLst/>
            <a:ahLst/>
            <a:cxnLst/>
            <a:rect r="r" b="b" t="t" l="l"/>
            <a:pathLst>
              <a:path h="5161000" w="16128126">
                <a:moveTo>
                  <a:pt x="0" y="0"/>
                </a:moveTo>
                <a:lnTo>
                  <a:pt x="16128126" y="0"/>
                </a:lnTo>
                <a:lnTo>
                  <a:pt x="16128126" y="5161001"/>
                </a:lnTo>
                <a:lnTo>
                  <a:pt x="0" y="51610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9" id="9"/>
          <p:cNvSpPr/>
          <p:nvPr/>
        </p:nvSpPr>
        <p:spPr>
          <a:xfrm flipV="true">
            <a:off x="14630400" y="21124673"/>
            <a:ext cx="0" cy="3572255"/>
          </a:xfrm>
          <a:prstGeom prst="line">
            <a:avLst/>
          </a:prstGeom>
          <a:ln cap="flat" w="1428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-4941347">
            <a:off x="-6428205" y="5862414"/>
            <a:ext cx="14685161" cy="11828230"/>
          </a:xfrm>
          <a:custGeom>
            <a:avLst/>
            <a:gdLst/>
            <a:ahLst/>
            <a:cxnLst/>
            <a:rect r="r" b="b" t="t" l="l"/>
            <a:pathLst>
              <a:path h="11828230" w="14685161">
                <a:moveTo>
                  <a:pt x="0" y="0"/>
                </a:moveTo>
                <a:lnTo>
                  <a:pt x="14685161" y="0"/>
                </a:lnTo>
                <a:lnTo>
                  <a:pt x="14685161" y="11828230"/>
                </a:lnTo>
                <a:lnTo>
                  <a:pt x="0" y="1182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644008" y="9048158"/>
            <a:ext cx="13972785" cy="3466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72"/>
              </a:lnSpc>
              <a:spcBef>
                <a:spcPct val="0"/>
              </a:spcBef>
            </a:pPr>
            <a:r>
              <a:rPr lang="en-US" sz="20480">
                <a:solidFill>
                  <a:srgbClr val="000000"/>
                </a:solidFill>
                <a:latin typeface="Brusher Cyrillic"/>
                <a:ea typeface="Brusher Cyrillic"/>
                <a:cs typeface="Brusher Cyrillic"/>
                <a:sym typeface="Brusher Cyrillic"/>
              </a:rPr>
              <a:t>Harumi’s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566337" y="11383560"/>
            <a:ext cx="16128126" cy="3760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72"/>
              </a:lnSpc>
              <a:spcBef>
                <a:spcPct val="0"/>
              </a:spcBef>
            </a:pPr>
            <a:r>
              <a:rPr lang="en-US" b="true" sz="2048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BIRTHDAY</a:t>
            </a:r>
          </a:p>
        </p:txBody>
      </p:sp>
      <p:sp>
        <p:nvSpPr>
          <p:cNvPr name="Freeform 13" id="13"/>
          <p:cNvSpPr/>
          <p:nvPr/>
        </p:nvSpPr>
        <p:spPr>
          <a:xfrm flipH="true" flipV="true" rot="-4941347">
            <a:off x="20975459" y="6601015"/>
            <a:ext cx="14685161" cy="11828230"/>
          </a:xfrm>
          <a:custGeom>
            <a:avLst/>
            <a:gdLst/>
            <a:ahLst/>
            <a:cxnLst/>
            <a:rect r="r" b="b" t="t" l="l"/>
            <a:pathLst>
              <a:path h="11828230" w="14685161">
                <a:moveTo>
                  <a:pt x="14685161" y="11828230"/>
                </a:moveTo>
                <a:lnTo>
                  <a:pt x="0" y="11828230"/>
                </a:lnTo>
                <a:lnTo>
                  <a:pt x="0" y="0"/>
                </a:lnTo>
                <a:lnTo>
                  <a:pt x="14685161" y="0"/>
                </a:lnTo>
                <a:lnTo>
                  <a:pt x="14685161" y="1182823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849257">
            <a:off x="-3623500" y="23660608"/>
            <a:ext cx="10189837" cy="14875674"/>
          </a:xfrm>
          <a:custGeom>
            <a:avLst/>
            <a:gdLst/>
            <a:ahLst/>
            <a:cxnLst/>
            <a:rect r="r" b="b" t="t" l="l"/>
            <a:pathLst>
              <a:path h="14875674" w="10189837">
                <a:moveTo>
                  <a:pt x="0" y="0"/>
                </a:moveTo>
                <a:lnTo>
                  <a:pt x="10189837" y="0"/>
                </a:lnTo>
                <a:lnTo>
                  <a:pt x="10189837" y="14875674"/>
                </a:lnTo>
                <a:lnTo>
                  <a:pt x="0" y="148756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1992924" y="28985712"/>
            <a:ext cx="10189837" cy="14875674"/>
          </a:xfrm>
          <a:custGeom>
            <a:avLst/>
            <a:gdLst/>
            <a:ahLst/>
            <a:cxnLst/>
            <a:rect r="r" b="b" t="t" l="l"/>
            <a:pathLst>
              <a:path h="14875674" w="10189837">
                <a:moveTo>
                  <a:pt x="0" y="0"/>
                </a:moveTo>
                <a:lnTo>
                  <a:pt x="10189837" y="0"/>
                </a:lnTo>
                <a:lnTo>
                  <a:pt x="10189837" y="14875674"/>
                </a:lnTo>
                <a:lnTo>
                  <a:pt x="0" y="148756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844136" y="27744928"/>
            <a:ext cx="15572528" cy="16116459"/>
          </a:xfrm>
          <a:custGeom>
            <a:avLst/>
            <a:gdLst/>
            <a:ahLst/>
            <a:cxnLst/>
            <a:rect r="r" b="b" t="t" l="l"/>
            <a:pathLst>
              <a:path h="16116459" w="15572528">
                <a:moveTo>
                  <a:pt x="0" y="0"/>
                </a:moveTo>
                <a:lnTo>
                  <a:pt x="15572528" y="0"/>
                </a:lnTo>
                <a:lnTo>
                  <a:pt x="15572528" y="16116458"/>
                </a:lnTo>
                <a:lnTo>
                  <a:pt x="0" y="161164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752651" y="6860075"/>
            <a:ext cx="13755498" cy="12984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52"/>
              </a:lnSpc>
              <a:spcBef>
                <a:spcPct val="0"/>
              </a:spcBef>
            </a:pPr>
            <a:r>
              <a:rPr lang="en-US" sz="768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WELCOME  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341205" y="15155080"/>
            <a:ext cx="8578391" cy="2488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27"/>
              </a:lnSpc>
              <a:spcBef>
                <a:spcPct val="0"/>
              </a:spcBef>
            </a:pPr>
            <a:r>
              <a:rPr lang="en-US" sz="11519" i="true" spc="186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June 25th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44008" y="21095462"/>
            <a:ext cx="5504980" cy="31137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544"/>
              </a:lnSpc>
              <a:spcBef>
                <a:spcPct val="0"/>
              </a:spcBef>
            </a:pPr>
            <a:r>
              <a:rPr lang="en-US" sz="896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8:30 AM - 10.30 AM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6093440" y="20953223"/>
            <a:ext cx="7574557" cy="167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544"/>
              </a:lnSpc>
              <a:spcBef>
                <a:spcPct val="0"/>
              </a:spcBef>
            </a:pPr>
            <a:r>
              <a:rPr lang="en-US" b="true" sz="896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Borcelle Cafe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6093440" y="22624288"/>
            <a:ext cx="9501660" cy="2072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48"/>
              </a:lnSpc>
            </a:pPr>
            <a:r>
              <a:rPr lang="en-US" sz="704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123 Anywhere St., Any City, ST 12345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DAGyvzSB6TA</dc:identifier>
  <dcterms:modified xsi:type="dcterms:W3CDTF">2011-08-01T06:04:30Z</dcterms:modified>
  <cp:revision>1</cp:revision>
  <dc:title>Colorful Playful Birthday Party Invitation (32 x 48 in)</dc:title>
</cp:coreProperties>
</file>